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9"/>
  </p:notesMasterIdLst>
  <p:sldIdLst>
    <p:sldId id="390" r:id="rId2"/>
    <p:sldId id="433" r:id="rId3"/>
    <p:sldId id="485" r:id="rId4"/>
    <p:sldId id="487" r:id="rId5"/>
    <p:sldId id="488" r:id="rId6"/>
    <p:sldId id="489" r:id="rId7"/>
    <p:sldId id="490" r:id="rId8"/>
    <p:sldId id="491" r:id="rId9"/>
    <p:sldId id="492" r:id="rId10"/>
    <p:sldId id="493" r:id="rId11"/>
    <p:sldId id="494" r:id="rId12"/>
    <p:sldId id="495" r:id="rId13"/>
    <p:sldId id="496" r:id="rId14"/>
    <p:sldId id="445" r:id="rId15"/>
    <p:sldId id="446" r:id="rId16"/>
    <p:sldId id="447" r:id="rId17"/>
    <p:sldId id="497" r:id="rId18"/>
    <p:sldId id="498" r:id="rId19"/>
    <p:sldId id="274" r:id="rId20"/>
    <p:sldId id="443" r:id="rId21"/>
    <p:sldId id="413" r:id="rId22"/>
    <p:sldId id="416" r:id="rId23"/>
    <p:sldId id="418" r:id="rId24"/>
    <p:sldId id="411" r:id="rId25"/>
    <p:sldId id="364" r:id="rId26"/>
    <p:sldId id="363" r:id="rId27"/>
    <p:sldId id="375" r:id="rId28"/>
    <p:sldId id="382" r:id="rId29"/>
    <p:sldId id="365" r:id="rId30"/>
    <p:sldId id="379" r:id="rId31"/>
    <p:sldId id="383" r:id="rId32"/>
    <p:sldId id="376" r:id="rId33"/>
    <p:sldId id="470" r:id="rId34"/>
    <p:sldId id="471" r:id="rId35"/>
    <p:sldId id="474" r:id="rId36"/>
    <p:sldId id="475" r:id="rId37"/>
    <p:sldId id="476" r:id="rId38"/>
    <p:sldId id="477" r:id="rId39"/>
    <p:sldId id="478" r:id="rId40"/>
    <p:sldId id="479" r:id="rId41"/>
    <p:sldId id="465" r:id="rId42"/>
    <p:sldId id="480" r:id="rId43"/>
    <p:sldId id="481" r:id="rId44"/>
    <p:sldId id="482" r:id="rId45"/>
    <p:sldId id="466" r:id="rId46"/>
    <p:sldId id="467" r:id="rId47"/>
    <p:sldId id="483" r:id="rId48"/>
    <p:sldId id="484" r:id="rId49"/>
    <p:sldId id="472" r:id="rId50"/>
    <p:sldId id="473" r:id="rId51"/>
    <p:sldId id="468" r:id="rId52"/>
    <p:sldId id="469" r:id="rId53"/>
    <p:sldId id="508" r:id="rId54"/>
    <p:sldId id="509" r:id="rId55"/>
    <p:sldId id="510" r:id="rId56"/>
    <p:sldId id="511" r:id="rId57"/>
    <p:sldId id="512" r:id="rId58"/>
  </p:sldIdLst>
  <p:sldSz cx="12192000" cy="6858000"/>
  <p:notesSz cx="6858000" cy="9144000"/>
  <p:embeddedFontLst>
    <p:embeddedFont>
      <p:font typeface="Andika" panose="02000000000000000000" pitchFamily="2" charset="0"/>
      <p:regular r:id="rId60"/>
      <p:bold r:id="rId61"/>
      <p:italic r:id="rId62"/>
      <p:boldItalic r:id="rId6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A7E30F-36BE-41E5-9CC5-D0194F7F4627}" v="2" dt="2025-12-09T11:23:17.0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4.fntdata"/><Relationship Id="rId68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69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3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3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2" presStyleCnt="3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2" presStyleCnt="3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92E98D8A-9792-42F1-85D4-FC59493A4439}" type="presParOf" srcId="{0810A678-E60C-4760-BC00-63A28DF49489}" destId="{0C4F33BF-51C6-48DD-AB42-7F3F9950094B}" srcOrd="4" destOrd="0" presId="urn:microsoft.com/office/officeart/2005/8/layout/hierarchy6"/>
    <dgm:cxn modelId="{339F93AB-3904-4B05-A0F4-EA2EE09F0457}" type="presParOf" srcId="{0810A678-E60C-4760-BC00-63A28DF49489}" destId="{B22C713F-821D-45E1-A257-E542DCAC5F85}" srcOrd="5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94124" y="1688"/>
          <a:ext cx="6564106" cy="167761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43260" y="50824"/>
        <a:ext cx="6465834" cy="1579344"/>
      </dsp:txXfrm>
    </dsp:sp>
    <dsp:sp modelId="{33643D00-C75E-4DF5-A0F0-DFA21355EB8A}">
      <dsp:nvSpPr>
        <dsp:cNvPr id="0" name=""/>
        <dsp:cNvSpPr/>
      </dsp:nvSpPr>
      <dsp:spPr>
        <a:xfrm>
          <a:off x="2007075" y="1679305"/>
          <a:ext cx="2969102" cy="556580"/>
        </a:xfrm>
        <a:custGeom>
          <a:avLst/>
          <a:gdLst/>
          <a:ahLst/>
          <a:cxnLst/>
          <a:rect l="0" t="0" r="0" b="0"/>
          <a:pathLst>
            <a:path>
              <a:moveTo>
                <a:pt x="2969102" y="0"/>
              </a:moveTo>
              <a:lnTo>
                <a:pt x="2969102" y="278290"/>
              </a:lnTo>
              <a:lnTo>
                <a:pt x="0" y="278290"/>
              </a:lnTo>
              <a:lnTo>
                <a:pt x="0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63487" y="2235885"/>
          <a:ext cx="2087176" cy="1391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04241" y="2276639"/>
        <a:ext cx="2005668" cy="1309942"/>
      </dsp:txXfrm>
    </dsp:sp>
    <dsp:sp modelId="{67357A81-5F47-46C8-8791-23DB6B665016}">
      <dsp:nvSpPr>
        <dsp:cNvPr id="0" name=""/>
        <dsp:cNvSpPr/>
      </dsp:nvSpPr>
      <dsp:spPr>
        <a:xfrm>
          <a:off x="4720404" y="1679305"/>
          <a:ext cx="255773" cy="556580"/>
        </a:xfrm>
        <a:custGeom>
          <a:avLst/>
          <a:gdLst/>
          <a:ahLst/>
          <a:cxnLst/>
          <a:rect l="0" t="0" r="0" b="0"/>
          <a:pathLst>
            <a:path>
              <a:moveTo>
                <a:pt x="255773" y="0"/>
              </a:moveTo>
              <a:lnTo>
                <a:pt x="255773" y="278290"/>
              </a:lnTo>
              <a:lnTo>
                <a:pt x="0" y="278290"/>
              </a:lnTo>
              <a:lnTo>
                <a:pt x="0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76816" y="2235885"/>
          <a:ext cx="2087176" cy="1391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17570" y="2276639"/>
        <a:ext cx="2005668" cy="1309942"/>
      </dsp:txXfrm>
    </dsp:sp>
    <dsp:sp modelId="{F7436063-BF3D-4400-ABDF-46A0C91AC2E1}">
      <dsp:nvSpPr>
        <dsp:cNvPr id="0" name=""/>
        <dsp:cNvSpPr/>
      </dsp:nvSpPr>
      <dsp:spPr>
        <a:xfrm>
          <a:off x="4976178" y="1679305"/>
          <a:ext cx="2713329" cy="5565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290"/>
              </a:lnTo>
              <a:lnTo>
                <a:pt x="2713329" y="278290"/>
              </a:lnTo>
              <a:lnTo>
                <a:pt x="2713329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90145" y="2235885"/>
          <a:ext cx="2598722" cy="1391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30899" y="2276639"/>
        <a:ext cx="2517214" cy="13099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48275" y="667"/>
          <a:ext cx="6655805" cy="17010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98097" y="50489"/>
        <a:ext cx="6556161" cy="1601408"/>
      </dsp:txXfrm>
    </dsp:sp>
    <dsp:sp modelId="{33643D00-C75E-4DF5-A0F0-DFA21355EB8A}">
      <dsp:nvSpPr>
        <dsp:cNvPr id="0" name=""/>
        <dsp:cNvSpPr/>
      </dsp:nvSpPr>
      <dsp:spPr>
        <a:xfrm>
          <a:off x="1965598" y="1701720"/>
          <a:ext cx="3010579" cy="564355"/>
        </a:xfrm>
        <a:custGeom>
          <a:avLst/>
          <a:gdLst/>
          <a:ahLst/>
          <a:cxnLst/>
          <a:rect l="0" t="0" r="0" b="0"/>
          <a:pathLst>
            <a:path>
              <a:moveTo>
                <a:pt x="3010579" y="0"/>
              </a:moveTo>
              <a:lnTo>
                <a:pt x="3010579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07431" y="2266076"/>
          <a:ext cx="2116333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48755" y="2307400"/>
        <a:ext cx="2033685" cy="1328241"/>
      </dsp:txXfrm>
    </dsp:sp>
    <dsp:sp modelId="{67357A81-5F47-46C8-8791-23DB6B665016}">
      <dsp:nvSpPr>
        <dsp:cNvPr id="0" name=""/>
        <dsp:cNvSpPr/>
      </dsp:nvSpPr>
      <dsp:spPr>
        <a:xfrm>
          <a:off x="4716831" y="1701720"/>
          <a:ext cx="259346" cy="564355"/>
        </a:xfrm>
        <a:custGeom>
          <a:avLst/>
          <a:gdLst/>
          <a:ahLst/>
          <a:cxnLst/>
          <a:rect l="0" t="0" r="0" b="0"/>
          <a:pathLst>
            <a:path>
              <a:moveTo>
                <a:pt x="259346" y="0"/>
              </a:moveTo>
              <a:lnTo>
                <a:pt x="259346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8665" y="2266076"/>
          <a:ext cx="2116333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9989" y="2307400"/>
        <a:ext cx="2033685" cy="1328241"/>
      </dsp:txXfrm>
    </dsp:sp>
    <dsp:sp modelId="{F7436063-BF3D-4400-ABDF-46A0C91AC2E1}">
      <dsp:nvSpPr>
        <dsp:cNvPr id="0" name=""/>
        <dsp:cNvSpPr/>
      </dsp:nvSpPr>
      <dsp:spPr>
        <a:xfrm>
          <a:off x="4976178" y="1701720"/>
          <a:ext cx="2751233" cy="564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177"/>
              </a:lnTo>
              <a:lnTo>
                <a:pt x="2751233" y="282177"/>
              </a:lnTo>
              <a:lnTo>
                <a:pt x="2751233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9898" y="2266076"/>
          <a:ext cx="2635025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1222" y="2307400"/>
        <a:ext cx="2552377" cy="13282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57995" y="2319076"/>
        <a:ext cx="2564100" cy="13343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2970399" y="1241609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19894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229072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4930458" y="1241609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20472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234851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297039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219894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2229072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493045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420472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4234851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497617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6210503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6240630" y="3123224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6210503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240630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911627-FA3D-DF25-6787-5C4162A30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EC9FB5-379B-0D66-90C6-1DEC9EF68F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67693B-39C2-3DE7-699C-D3F99B113C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0CBDA-B97E-B216-43E0-ED3C399ACB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5812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4718AF-5CC9-9E7D-BDEB-2B1C0B7EA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C71EEC-8D9A-C35E-AFE2-10570F0137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AFC62F-E3B2-A94F-D819-82643F92C7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6C966D-8A99-AC70-6505-CA43763C32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1394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F8D2A-080E-1442-B2C2-69F7395233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3DDB3A-9674-058B-3FA2-9AAECEE376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D8BA7B-8033-E63C-192D-02698840B6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A8598-172D-26D0-6829-30F5B772F7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1988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83684-3F27-469B-A7F8-B094923675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4382E4-1029-5642-BAE3-323F9AB888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464456-5E77-C43A-5523-E947B290DD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AE0DAE-2CAB-0597-844B-5AD7CFDB0B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7181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3880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UM5SjFDTThIV1EyR08zUzg4V0NCNkYxWC4u" TargetMode="Externa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E4A81-1420-0271-D79E-9A94B0FF2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07A438-BC81-CA2C-E1AF-1D3D6CE4E5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0DF798-314A-4A3D-DC4C-5D987AF7A27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unning through the forest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C3D041-253A-FE48-3E97-6D5B435D0D0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48E992-3EDF-E606-EA94-BF3E9E25999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BF660C-0BD2-20FC-798B-33B380D42B8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2876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37479-59C1-EB10-621A-7283C17AD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7188F4D-A343-FEDD-43AF-39902DFC0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6648F-BA83-3D04-D136-1F8F84F1DCC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unning through the forest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she couldn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517591-ACF8-3D06-9546-039E0F758F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8323116-0CA6-6758-7A3F-6CEDF59A51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0D6945A-B504-33F9-CFA1-875583BE66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1015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D3790-ABA9-44B1-0CB2-76AE5A5A1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7999548-3BE3-D893-EAE0-AE5113A6C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B4861D-F9A4-40B7-EFE6-4809CCCAF1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unning through the forest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she couldn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stop grinning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DC63D92-AC93-00D2-964D-461BEC07FA3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3B5B73-88D4-508A-F9E1-E4E819B0E94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10897F-1849-4FF6-581E-9B0E3C4D60F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6673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90975" y="5009345"/>
            <a:ext cx="41814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323827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638419" y="439325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911057" y="502555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72722" y="437286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541605" y="438837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802819" y="503580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801228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694177" y="43976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31776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213884" y="507775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689964" y="53889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962203" y="44758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“bad”?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57877" y="535820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30116" y="44758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351083" y="267091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169954">
            <a:off x="3124985" y="27163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6212044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4094380">
            <a:off x="4875931" y="2646057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1437399"/>
              </p:ext>
            </p:extLst>
          </p:nvPr>
        </p:nvGraphicFramePr>
        <p:xfrm>
          <a:off x="1544318" y="733425"/>
          <a:ext cx="9952356" cy="3629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188073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3571001"/>
              </p:ext>
            </p:extLst>
          </p:nvPr>
        </p:nvGraphicFramePr>
        <p:xfrm>
          <a:off x="1544319" y="761999"/>
          <a:ext cx="9952356" cy="3677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1701395"/>
              </p:ext>
            </p:extLst>
          </p:nvPr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4119584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49042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 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or doing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00173" y="245722"/>
            <a:ext cx="10991653" cy="119837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sentences?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600172" y="1699802"/>
            <a:ext cx="3390803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sat on the mat.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0E924D-35FB-EDA3-87C4-12A229E26361}"/>
              </a:ext>
            </a:extLst>
          </p:cNvPr>
          <p:cNvSpPr txBox="1">
            <a:spLocks/>
          </p:cNvSpPr>
          <p:nvPr/>
        </p:nvSpPr>
        <p:spPr>
          <a:xfrm>
            <a:off x="4311487" y="1694809"/>
            <a:ext cx="3222788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sits on the mat.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6E06D16-2E80-0FCC-AEE6-FE4C8CDE3B3D}"/>
              </a:ext>
            </a:extLst>
          </p:cNvPr>
          <p:cNvSpPr txBox="1">
            <a:spLocks/>
          </p:cNvSpPr>
          <p:nvPr/>
        </p:nvSpPr>
        <p:spPr>
          <a:xfrm>
            <a:off x="600173" y="2815867"/>
            <a:ext cx="10991653" cy="613133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did the cat sit on the mat in each sentence?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E40935-ECC2-1324-25D9-2F78CDAEF688}"/>
              </a:ext>
            </a:extLst>
          </p:cNvPr>
          <p:cNvSpPr txBox="1">
            <a:spLocks/>
          </p:cNvSpPr>
          <p:nvPr/>
        </p:nvSpPr>
        <p:spPr>
          <a:xfrm>
            <a:off x="600172" y="3581401"/>
            <a:ext cx="10991653" cy="3030878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sentences, the cat is on the mat.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sentence, the cat was on the mat </a:t>
            </a:r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in the past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sentence, the cat is on the mat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sentence, the cat will be on the mat </a:t>
            </a:r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in the future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7F27EC-8BF8-C576-B638-BFF2AEB6E9E4}"/>
              </a:ext>
            </a:extLst>
          </p:cNvPr>
          <p:cNvSpPr txBox="1">
            <a:spLocks/>
          </p:cNvSpPr>
          <p:nvPr/>
        </p:nvSpPr>
        <p:spPr>
          <a:xfrm>
            <a:off x="7972425" y="1694809"/>
            <a:ext cx="3552825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will sit on the mat.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vs Present vs Future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4214596" y="160006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4214596" y="258157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4214596" y="3562789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like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5" y="1579719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5" y="2561229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5" y="354244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liked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4214595" y="4544008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5" y="453253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A68540-BC6A-BD5E-DC9A-4CC1E38E14B4}"/>
              </a:ext>
            </a:extLst>
          </p:cNvPr>
          <p:cNvSpPr txBox="1">
            <a:spLocks/>
          </p:cNvSpPr>
          <p:nvPr/>
        </p:nvSpPr>
        <p:spPr>
          <a:xfrm>
            <a:off x="347445" y="552262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 ends in “ed”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47BE7A-FDE3-A1EF-A39A-B2ACEF656C44}"/>
              </a:ext>
            </a:extLst>
          </p:cNvPr>
          <p:cNvSpPr txBox="1">
            <a:spLocks/>
          </p:cNvSpPr>
          <p:nvPr/>
        </p:nvSpPr>
        <p:spPr>
          <a:xfrm>
            <a:off x="8181974" y="160006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977A892-8A89-B5DB-0231-2B3C022522D9}"/>
              </a:ext>
            </a:extLst>
          </p:cNvPr>
          <p:cNvSpPr txBox="1">
            <a:spLocks/>
          </p:cNvSpPr>
          <p:nvPr/>
        </p:nvSpPr>
        <p:spPr>
          <a:xfrm>
            <a:off x="8181974" y="258157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761E576-03FD-26EA-267F-E8FB7624C0E4}"/>
              </a:ext>
            </a:extLst>
          </p:cNvPr>
          <p:cNvSpPr txBox="1">
            <a:spLocks/>
          </p:cNvSpPr>
          <p:nvPr/>
        </p:nvSpPr>
        <p:spPr>
          <a:xfrm>
            <a:off x="8181974" y="3562789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will like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AAB5D5D-A6AF-DDA0-742B-FDD58BC07168}"/>
              </a:ext>
            </a:extLst>
          </p:cNvPr>
          <p:cNvSpPr txBox="1">
            <a:spLocks/>
          </p:cNvSpPr>
          <p:nvPr/>
        </p:nvSpPr>
        <p:spPr>
          <a:xfrm>
            <a:off x="8181973" y="4544008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play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5FD1F84-CD64-60C9-2B6A-2C15E92292CB}"/>
              </a:ext>
            </a:extLst>
          </p:cNvPr>
          <p:cNvSpPr txBox="1">
            <a:spLocks/>
          </p:cNvSpPr>
          <p:nvPr/>
        </p:nvSpPr>
        <p:spPr>
          <a:xfrm>
            <a:off x="8181973" y="5522627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 uses “will”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3" grpId="0" animBg="1"/>
      <p:bldP spid="11" grpId="0" animBg="1"/>
      <p:bldP spid="12" grpId="0" animBg="1"/>
      <p:bldP spid="13" grpId="0" animBg="1"/>
      <p:bldP spid="5" grpId="0" animBg="1"/>
      <p:bldP spid="7" grpId="0" animBg="1"/>
      <p:bldP spid="9" grpId="0" animBg="1"/>
      <p:bldP spid="10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3542DE4A-9861-241B-964D-DCD2CEC0A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014E4D6-C502-D0FE-9CE5-5FACBFF05F7A}"/>
              </a:ext>
            </a:extLst>
          </p:cNvPr>
          <p:cNvSpPr txBox="1">
            <a:spLocks/>
          </p:cNvSpPr>
          <p:nvPr/>
        </p:nvSpPr>
        <p:spPr>
          <a:xfrm>
            <a:off x="379502" y="1801516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Raggedy Ann.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5FB78EA-5552-AB3B-97C0-6A9C86BAAE9C}"/>
              </a:ext>
            </a:extLst>
          </p:cNvPr>
          <p:cNvSpPr txBox="1">
            <a:spLocks/>
          </p:cNvSpPr>
          <p:nvPr/>
        </p:nvSpPr>
        <p:spPr>
          <a:xfrm>
            <a:off x="6232101" y="1801516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Raggedy Ann.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9D0ADC-2709-C109-037C-FC79DD5CEC80}"/>
              </a:ext>
            </a:extLst>
          </p:cNvPr>
          <p:cNvSpPr txBox="1">
            <a:spLocks/>
          </p:cNvSpPr>
          <p:nvPr/>
        </p:nvSpPr>
        <p:spPr>
          <a:xfrm>
            <a:off x="398789" y="767841"/>
            <a:ext cx="5466849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4492DE8-55B8-A4A3-266E-132B4F1FACA7}"/>
              </a:ext>
            </a:extLst>
          </p:cNvPr>
          <p:cNvSpPr txBox="1">
            <a:spLocks/>
          </p:cNvSpPr>
          <p:nvPr/>
        </p:nvSpPr>
        <p:spPr>
          <a:xfrm>
            <a:off x="6255191" y="767841"/>
            <a:ext cx="5466849" cy="73913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AD84136-D873-C06F-3918-02AD51340E96}"/>
              </a:ext>
            </a:extLst>
          </p:cNvPr>
          <p:cNvSpPr txBox="1">
            <a:spLocks/>
          </p:cNvSpPr>
          <p:nvPr/>
        </p:nvSpPr>
        <p:spPr>
          <a:xfrm>
            <a:off x="352610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past.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92BBF31C-FBD3-15A1-1EA8-FEE53E15DA2A}"/>
              </a:ext>
            </a:extLst>
          </p:cNvPr>
          <p:cNvSpPr/>
          <p:nvPr/>
        </p:nvSpPr>
        <p:spPr>
          <a:xfrm>
            <a:off x="655782" y="3758555"/>
            <a:ext cx="10751127" cy="2140220"/>
          </a:xfrm>
          <a:prstGeom prst="roundRect">
            <a:avLst>
              <a:gd name="adj" fmla="val 7426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67FC972-A7E2-800A-493B-0AB33C24BEDC}"/>
              </a:ext>
            </a:extLst>
          </p:cNvPr>
          <p:cNvSpPr txBox="1">
            <a:spLocks/>
          </p:cNvSpPr>
          <p:nvPr/>
        </p:nvSpPr>
        <p:spPr>
          <a:xfrm>
            <a:off x="6209012" y="2803660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C8B2B8A-9AA3-2945-770D-623ABC61A232}"/>
              </a:ext>
            </a:extLst>
          </p:cNvPr>
          <p:cNvCxnSpPr/>
          <p:nvPr/>
        </p:nvCxnSpPr>
        <p:spPr>
          <a:xfrm>
            <a:off x="1265382" y="5432861"/>
            <a:ext cx="9855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06930A2-1836-5635-73DA-805068224B56}"/>
              </a:ext>
            </a:extLst>
          </p:cNvPr>
          <p:cNvCxnSpPr>
            <a:cxnSpLocks/>
          </p:cNvCxnSpPr>
          <p:nvPr/>
        </p:nvCxnSpPr>
        <p:spPr>
          <a:xfrm>
            <a:off x="6012873" y="4693951"/>
            <a:ext cx="0" cy="63731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0DAFC97-C068-BEFA-5BA9-FEBDE62F2B1A}"/>
              </a:ext>
            </a:extLst>
          </p:cNvPr>
          <p:cNvSpPr txBox="1"/>
          <p:nvPr/>
        </p:nvSpPr>
        <p:spPr>
          <a:xfrm>
            <a:off x="4892416" y="3791574"/>
            <a:ext cx="2276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Now</a:t>
            </a:r>
          </a:p>
          <a:p>
            <a:pPr algn="ctr"/>
            <a:r>
              <a:rPr lang="en-GB" sz="2800" dirty="0"/>
              <a:t>The present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4A64FA2-1A48-96A8-F471-1107C5B4BCD3}"/>
              </a:ext>
            </a:extLst>
          </p:cNvPr>
          <p:cNvCxnSpPr>
            <a:cxnSpLocks/>
          </p:cNvCxnSpPr>
          <p:nvPr/>
        </p:nvCxnSpPr>
        <p:spPr>
          <a:xfrm flipH="1">
            <a:off x="1339273" y="5012606"/>
            <a:ext cx="451712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3244C29-DD72-528E-7E24-8B470792A7B0}"/>
              </a:ext>
            </a:extLst>
          </p:cNvPr>
          <p:cNvSpPr txBox="1"/>
          <p:nvPr/>
        </p:nvSpPr>
        <p:spPr>
          <a:xfrm>
            <a:off x="2641873" y="4655342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past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D8A12C8-00ED-0849-BC78-1DA6381F7224}"/>
              </a:ext>
            </a:extLst>
          </p:cNvPr>
          <p:cNvCxnSpPr>
            <a:cxnSpLocks/>
          </p:cNvCxnSpPr>
          <p:nvPr/>
        </p:nvCxnSpPr>
        <p:spPr>
          <a:xfrm>
            <a:off x="6199776" y="5012606"/>
            <a:ext cx="4625243" cy="2044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58EAE9D-9D01-8B7F-7EBE-D612672BD756}"/>
              </a:ext>
            </a:extLst>
          </p:cNvPr>
          <p:cNvSpPr txBox="1"/>
          <p:nvPr/>
        </p:nvSpPr>
        <p:spPr>
          <a:xfrm>
            <a:off x="7471945" y="4675787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future</a:t>
            </a:r>
          </a:p>
        </p:txBody>
      </p:sp>
    </p:spTree>
    <p:extLst>
      <p:ext uri="{BB962C8B-B14F-4D97-AF65-F5344CB8AC3E}">
        <p14:creationId xmlns:p14="http://schemas.microsoft.com/office/powerpoint/2010/main" val="1754286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7" name="Title 1">
            <a:extLst>
              <a:ext uri="{FF2B5EF4-FFF2-40B4-BE49-F238E27FC236}">
                <a16:creationId xmlns:a16="http://schemas.microsoft.com/office/drawing/2014/main" id="{345A62C7-6DA1-5F5F-4B5E-0551C569F799}"/>
              </a:ext>
            </a:extLst>
          </p:cNvPr>
          <p:cNvSpPr txBox="1">
            <a:spLocks/>
          </p:cNvSpPr>
          <p:nvPr/>
        </p:nvSpPr>
        <p:spPr>
          <a:xfrm>
            <a:off x="333050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loved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sat,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ate chocolate as there was some smeared on her face.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61300" y="373360"/>
            <a:ext cx="11377035" cy="130232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paragraph is using the present tense and which paragraph is using the past? How do you know?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15120" y="2075704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4D0AAF7-BEDE-4699-66B5-AF304AE0B421}"/>
              </a:ext>
            </a:extLst>
          </p:cNvPr>
          <p:cNvSpPr txBox="1">
            <a:spLocks/>
          </p:cNvSpPr>
          <p:nvPr/>
        </p:nvSpPr>
        <p:spPr>
          <a:xfrm>
            <a:off x="6253560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loves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sits,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eats chocolate as there is some smeared on her face.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FB3E42E-74E0-BC66-5530-8E7D5C931189}"/>
              </a:ext>
            </a:extLst>
          </p:cNvPr>
          <p:cNvSpPr txBox="1">
            <a:spLocks/>
          </p:cNvSpPr>
          <p:nvPr/>
        </p:nvSpPr>
        <p:spPr>
          <a:xfrm>
            <a:off x="6276649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sits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eats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chocolate as there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D174152-54E1-5E94-6E54-C04CEE28B4F2}"/>
              </a:ext>
            </a:extLst>
          </p:cNvPr>
          <p:cNvSpPr txBox="1">
            <a:spLocks/>
          </p:cNvSpPr>
          <p:nvPr/>
        </p:nvSpPr>
        <p:spPr>
          <a:xfrm>
            <a:off x="361303" y="5110932"/>
            <a:ext cx="1140528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present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happens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0FBC207-0CD3-9481-6141-0FD23BCE1E15}"/>
              </a:ext>
            </a:extLst>
          </p:cNvPr>
          <p:cNvSpPr txBox="1">
            <a:spLocks/>
          </p:cNvSpPr>
          <p:nvPr/>
        </p:nvSpPr>
        <p:spPr>
          <a:xfrm>
            <a:off x="393356" y="1506078"/>
            <a:ext cx="5466849" cy="5069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B63976E-372A-B663-3862-7818AC9235B8}"/>
              </a:ext>
            </a:extLst>
          </p:cNvPr>
          <p:cNvSpPr txBox="1">
            <a:spLocks/>
          </p:cNvSpPr>
          <p:nvPr/>
        </p:nvSpPr>
        <p:spPr>
          <a:xfrm>
            <a:off x="6253560" y="1629021"/>
            <a:ext cx="5466849" cy="3783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599C0-9F08-41BB-6930-C31ACF026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2095E1-CED2-E189-BCF7-015456CAD8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9B938C-2A13-3F6D-DA48-8EC164F3D28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D1215D-3EE7-24D5-7E57-64BD2F835F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5D370C-ED04-E1B8-4E4C-64028DAAA9B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27AECE-459B-00C3-FBEF-78862C4F7F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plural, common, proper, abstract, collective?)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0184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and when the sentences are happening in the present or in the past?</a:t>
            </a:r>
          </a:p>
        </p:txBody>
      </p:sp>
      <p:sp>
        <p:nvSpPr>
          <p:cNvPr id="2" name="c - vow">
            <a:extLst>
              <a:ext uri="{FF2B5EF4-FFF2-40B4-BE49-F238E27FC236}">
                <a16:creationId xmlns:a16="http://schemas.microsoft.com/office/drawing/2014/main" id="{CFEE33DF-BF8A-551C-69C1-5C42C474908C}"/>
              </a:ext>
            </a:extLst>
          </p:cNvPr>
          <p:cNvSpPr txBox="1">
            <a:spLocks/>
          </p:cNvSpPr>
          <p:nvPr/>
        </p:nvSpPr>
        <p:spPr>
          <a:xfrm>
            <a:off x="347445" y="2774019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played football yesterday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6362413" y="2774019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plays football today.</a:t>
            </a:r>
          </a:p>
        </p:txBody>
      </p:sp>
      <p:sp>
        <p:nvSpPr>
          <p:cNvPr id="14" name="c - vow">
            <a:extLst>
              <a:ext uri="{FF2B5EF4-FFF2-40B4-BE49-F238E27FC236}">
                <a16:creationId xmlns:a16="http://schemas.microsoft.com/office/drawing/2014/main" id="{E58DC5DD-CBD3-6397-D562-4AE2F87CD5B0}"/>
              </a:ext>
            </a:extLst>
          </p:cNvPr>
          <p:cNvSpPr txBox="1">
            <a:spLocks/>
          </p:cNvSpPr>
          <p:nvPr/>
        </p:nvSpPr>
        <p:spPr>
          <a:xfrm>
            <a:off x="347445" y="3755529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arrived home.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6362411" y="3798393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arrives home.</a:t>
            </a:r>
          </a:p>
        </p:txBody>
      </p:sp>
      <p:sp>
        <p:nvSpPr>
          <p:cNvPr id="23" name="c - vow">
            <a:extLst>
              <a:ext uri="{FF2B5EF4-FFF2-40B4-BE49-F238E27FC236}">
                <a16:creationId xmlns:a16="http://schemas.microsoft.com/office/drawing/2014/main" id="{0FABC698-4DAA-91E5-90BA-31545CCBDC52}"/>
              </a:ext>
            </a:extLst>
          </p:cNvPr>
          <p:cNvSpPr txBox="1">
            <a:spLocks/>
          </p:cNvSpPr>
          <p:nvPr/>
        </p:nvSpPr>
        <p:spPr>
          <a:xfrm>
            <a:off x="347445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received lots of presents.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6362411" y="48962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 lots of presents.</a:t>
            </a:r>
          </a:p>
        </p:txBody>
      </p:sp>
      <p:sp>
        <p:nvSpPr>
          <p:cNvPr id="26" name="c - vow">
            <a:extLst>
              <a:ext uri="{FF2B5EF4-FFF2-40B4-BE49-F238E27FC236}">
                <a16:creationId xmlns:a16="http://schemas.microsoft.com/office/drawing/2014/main" id="{B9E6DBDD-8802-04A0-E772-5A9C86AB28C2}"/>
              </a:ext>
            </a:extLst>
          </p:cNvPr>
          <p:cNvSpPr txBox="1">
            <a:spLocks/>
          </p:cNvSpPr>
          <p:nvPr/>
        </p:nvSpPr>
        <p:spPr>
          <a:xfrm>
            <a:off x="347445" y="276761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football yesterday. (Simple past tense.)</a:t>
            </a:r>
          </a:p>
        </p:txBody>
      </p:sp>
      <p:sp>
        <p:nvSpPr>
          <p:cNvPr id="27" name="c - vow">
            <a:extLst>
              <a:ext uri="{FF2B5EF4-FFF2-40B4-BE49-F238E27FC236}">
                <a16:creationId xmlns:a16="http://schemas.microsoft.com/office/drawing/2014/main" id="{A595A0B7-1CEF-82F4-C68F-AC89A37CDEBB}"/>
              </a:ext>
            </a:extLst>
          </p:cNvPr>
          <p:cNvSpPr txBox="1">
            <a:spLocks/>
          </p:cNvSpPr>
          <p:nvPr/>
        </p:nvSpPr>
        <p:spPr>
          <a:xfrm>
            <a:off x="6362411" y="276761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today.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Simple p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resent tense.)</a:t>
            </a:r>
          </a:p>
        </p:txBody>
      </p:sp>
      <p:sp>
        <p:nvSpPr>
          <p:cNvPr id="28" name="c - vow">
            <a:extLst>
              <a:ext uri="{FF2B5EF4-FFF2-40B4-BE49-F238E27FC236}">
                <a16:creationId xmlns:a16="http://schemas.microsoft.com/office/drawing/2014/main" id="{0C2BDA5A-882A-9A33-4619-1FC53905BCCA}"/>
              </a:ext>
            </a:extLst>
          </p:cNvPr>
          <p:cNvSpPr txBox="1">
            <a:spLocks/>
          </p:cNvSpPr>
          <p:nvPr/>
        </p:nvSpPr>
        <p:spPr>
          <a:xfrm>
            <a:off x="347445" y="3770609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arrived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home.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Simple p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ast tense.)</a:t>
            </a:r>
          </a:p>
        </p:txBody>
      </p:sp>
      <p:sp>
        <p:nvSpPr>
          <p:cNvPr id="29" name="c - vow">
            <a:extLst>
              <a:ext uri="{FF2B5EF4-FFF2-40B4-BE49-F238E27FC236}">
                <a16:creationId xmlns:a16="http://schemas.microsoft.com/office/drawing/2014/main" id="{8A7B1502-9EC0-0D1C-ED1D-B7D003FA4F26}"/>
              </a:ext>
            </a:extLst>
          </p:cNvPr>
          <p:cNvSpPr txBox="1">
            <a:spLocks/>
          </p:cNvSpPr>
          <p:nvPr/>
        </p:nvSpPr>
        <p:spPr>
          <a:xfrm>
            <a:off x="6362411" y="3791991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arrives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home.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(Simple present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9" name="c - vow">
            <a:extLst>
              <a:ext uri="{FF2B5EF4-FFF2-40B4-BE49-F238E27FC236}">
                <a16:creationId xmlns:a16="http://schemas.microsoft.com/office/drawing/2014/main" id="{FAFA8396-0521-BD40-B29C-2629DB96B2CA}"/>
              </a:ext>
            </a:extLst>
          </p:cNvPr>
          <p:cNvSpPr txBox="1">
            <a:spLocks/>
          </p:cNvSpPr>
          <p:nvPr/>
        </p:nvSpPr>
        <p:spPr>
          <a:xfrm>
            <a:off x="347445" y="482319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received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lots of presents.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(Simple past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0" name="c - vow">
            <a:extLst>
              <a:ext uri="{FF2B5EF4-FFF2-40B4-BE49-F238E27FC236}">
                <a16:creationId xmlns:a16="http://schemas.microsoft.com/office/drawing/2014/main" id="{D9576120-7DA7-A5CC-EF0D-608E581C271D}"/>
              </a:ext>
            </a:extLst>
          </p:cNvPr>
          <p:cNvSpPr txBox="1">
            <a:spLocks/>
          </p:cNvSpPr>
          <p:nvPr/>
        </p:nvSpPr>
        <p:spPr>
          <a:xfrm>
            <a:off x="6362411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receive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(Simple present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9" grpId="0" animBg="1"/>
      <p:bldP spid="4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purred.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conquered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kicked.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sang.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smiled.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smile.</a:t>
            </a:r>
          </a:p>
        </p:txBody>
      </p:sp>
    </p:spTree>
    <p:extLst>
      <p:ext uri="{BB962C8B-B14F-4D97-AF65-F5344CB8AC3E}">
        <p14:creationId xmlns:p14="http://schemas.microsoft.com/office/powerpoint/2010/main" val="3333690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slams the door. 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“slams”.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slams the door. 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E807E-2D08-863D-9D62-3B0AEA960127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“tasted”.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closed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closed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B4C843-5709-67BB-F484-1B1894888585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“closed”.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devours the sandwich.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EAA98-01E8-3B5E-09CE-3B4528BB3F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F9022E7-116F-6986-4C85-96D45BC70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C86D21-B8C0-6034-6573-3AE954BCEB2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E94458-3ADB-AEF7-B34E-82B8477C48B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653F42-D388-2E21-8F4B-3F3F2EBFF79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C56893F-3B5E-9E55-7B21-27D75C4CC9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45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devours the sandwich.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F6C28F-B826-C176-65A7-AB7191B7900D}"/>
              </a:ext>
            </a:extLst>
          </p:cNvPr>
          <p:cNvSpPr txBox="1"/>
          <p:nvPr/>
        </p:nvSpPr>
        <p:spPr>
          <a:xfrm>
            <a:off x="673143" y="532641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“devours”.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C8D4A7-8685-04AD-FEB0-CD38578119FA}"/>
              </a:ext>
            </a:extLst>
          </p:cNvPr>
          <p:cNvSpPr txBox="1"/>
          <p:nvPr/>
        </p:nvSpPr>
        <p:spPr>
          <a:xfrm>
            <a:off x="528636" y="504036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“ate”.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towards the man.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towards the man.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9C5317-56BF-7E97-BA70-8C119EBCF72A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“moved”.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took all the keys.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took all the keys.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C5DE08-8E27-A11F-E16C-1CC91E7FC274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“took”.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snatches the keys from the table!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snatches the keys from the table!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B56757-DBEA-DBA2-45F5-A03D0CF6E5E4}"/>
              </a:ext>
            </a:extLst>
          </p:cNvPr>
          <p:cNvSpPr txBox="1"/>
          <p:nvPr/>
        </p:nvSpPr>
        <p:spPr>
          <a:xfrm>
            <a:off x="646066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“snatches”.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hurls balls across the field.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71FB7-0ED4-CF89-6DA9-191C35226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DBF86B1-7914-2B3B-0F0E-BD7A0C746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D27BDF-4E4C-85C5-89F4-A4206A310E5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D7ACA7-B578-D69F-36D8-46A1B7C2DF1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4F1993-34D4-1C28-0B10-BE61A294927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99F185-5915-EB11-475F-65842FDCC4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587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hurls balls across the field.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4751A2-09B9-D02B-0B66-78F274ED5B1F}"/>
              </a:ext>
            </a:extLst>
          </p:cNvPr>
          <p:cNvSpPr txBox="1"/>
          <p:nvPr/>
        </p:nvSpPr>
        <p:spPr>
          <a:xfrm>
            <a:off x="528636" y="515021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“hurls”.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threw the ball.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threw the ball.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6CAC68-39B1-3B19-CB21-370989C0B241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“threw”.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simple past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tense. 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441848" y="1885492"/>
            <a:ext cx="11308304" cy="4794708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4" y="755942"/>
            <a:ext cx="10591800" cy="1641048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tense of each sentence from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 to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5" y="280434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510" y="-1458451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873063" y="455805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913450" y="332302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920303" y="563233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514665" y="542410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1191612" y="3540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776407" y="403401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813081" y="506272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2945425" y="459536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646334" y="46169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866159" y="404806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806174" y="507912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1166804" y="542410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570314" y="358177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919531" y="351288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710598" y="2615610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B580304-4030-10D6-34C2-122DA320F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3041" y="2609174"/>
            <a:ext cx="7642625" cy="363800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flies across the sky.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hovers beside Emile.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Scrambler sneaks through the shadows.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and Aimee </a:t>
            </a: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work together.</a:t>
            </a: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25261 0.3608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11" y="2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CD94B5-BC83-39B4-AE5D-04DAF75F6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721B0B3-FC60-E3A0-99FC-BEE7556AD0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A167730-EB3C-8DC8-283E-3770466F65AD}"/>
              </a:ext>
            </a:extLst>
          </p:cNvPr>
          <p:cNvSpPr/>
          <p:nvPr/>
        </p:nvSpPr>
        <p:spPr>
          <a:xfrm>
            <a:off x="441848" y="1885492"/>
            <a:ext cx="11308304" cy="4794708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9FE9C5-9AD5-F05F-3F1F-F90B839801F3}"/>
              </a:ext>
            </a:extLst>
          </p:cNvPr>
          <p:cNvSpPr txBox="1">
            <a:spLocks/>
          </p:cNvSpPr>
          <p:nvPr/>
        </p:nvSpPr>
        <p:spPr>
          <a:xfrm>
            <a:off x="644084" y="755942"/>
            <a:ext cx="10591800" cy="1641048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tense of each sentence from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 to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09A30F-0028-3B01-0ED7-9F52A51A0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5" y="280434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2372923-03C2-A8E9-DA72-45894AF5FA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895" y="887849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01413303-0CB2-E8AA-837F-C8AA6EC9CAAF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02F37D8-FECE-05E7-B0D9-E62E2C8FEFE1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FDA66B-E72D-AF3D-DCE4-D2436E7314B5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B30FBC7-84E9-31E1-A0D5-940B5A05824A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34063057-C156-B2BB-5333-787E8259C54F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4762810-3027-3A4B-8FE3-075A1F44104C}"/>
              </a:ext>
            </a:extLst>
          </p:cNvPr>
          <p:cNvSpPr/>
          <p:nvPr/>
        </p:nvSpPr>
        <p:spPr>
          <a:xfrm>
            <a:off x="1873063" y="455805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94DD27B-CE86-2F78-6641-F46E14AB58B4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5E86CC5-C157-CD83-C7A7-728DC4ACB8C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913450" y="332302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94865F0-9232-9F6C-8482-2FFBB324C67C}"/>
              </a:ext>
            </a:extLst>
          </p:cNvPr>
          <p:cNvCxnSpPr/>
          <p:nvPr/>
        </p:nvCxnSpPr>
        <p:spPr>
          <a:xfrm>
            <a:off x="1920303" y="563233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B295778-CE46-1DE9-6A59-283AB66D75F8}"/>
              </a:ext>
            </a:extLst>
          </p:cNvPr>
          <p:cNvCxnSpPr>
            <a:cxnSpLocks/>
          </p:cNvCxnSpPr>
          <p:nvPr/>
        </p:nvCxnSpPr>
        <p:spPr>
          <a:xfrm>
            <a:off x="2514665" y="542410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6A76733-93BB-9F5F-D705-E74534D52F3A}"/>
              </a:ext>
            </a:extLst>
          </p:cNvPr>
          <p:cNvCxnSpPr>
            <a:cxnSpLocks/>
          </p:cNvCxnSpPr>
          <p:nvPr/>
        </p:nvCxnSpPr>
        <p:spPr>
          <a:xfrm>
            <a:off x="1191612" y="3540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FA16696-7572-298D-5CB4-CADA92526E0B}"/>
              </a:ext>
            </a:extLst>
          </p:cNvPr>
          <p:cNvCxnSpPr>
            <a:cxnSpLocks/>
          </p:cNvCxnSpPr>
          <p:nvPr/>
        </p:nvCxnSpPr>
        <p:spPr>
          <a:xfrm>
            <a:off x="776407" y="403401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70EF131-B7C1-5168-9ABE-FF14AFEAD1E7}"/>
              </a:ext>
            </a:extLst>
          </p:cNvPr>
          <p:cNvCxnSpPr>
            <a:cxnSpLocks/>
          </p:cNvCxnSpPr>
          <p:nvPr/>
        </p:nvCxnSpPr>
        <p:spPr>
          <a:xfrm>
            <a:off x="2813081" y="506272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5BEDA8C-00EB-1727-9413-0698C2B536CD}"/>
              </a:ext>
            </a:extLst>
          </p:cNvPr>
          <p:cNvCxnSpPr>
            <a:cxnSpLocks/>
          </p:cNvCxnSpPr>
          <p:nvPr/>
        </p:nvCxnSpPr>
        <p:spPr>
          <a:xfrm>
            <a:off x="2945425" y="459536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7664770-CFCE-CD3C-E631-EF2425E389DF}"/>
              </a:ext>
            </a:extLst>
          </p:cNvPr>
          <p:cNvCxnSpPr>
            <a:cxnSpLocks/>
          </p:cNvCxnSpPr>
          <p:nvPr/>
        </p:nvCxnSpPr>
        <p:spPr>
          <a:xfrm>
            <a:off x="646334" y="46169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B2995D3-3911-68E0-B9D2-3B0E3947B588}"/>
              </a:ext>
            </a:extLst>
          </p:cNvPr>
          <p:cNvCxnSpPr>
            <a:cxnSpLocks/>
          </p:cNvCxnSpPr>
          <p:nvPr/>
        </p:nvCxnSpPr>
        <p:spPr>
          <a:xfrm flipV="1">
            <a:off x="2866159" y="404806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535EDAD-C32B-1DCC-A554-477C933687EA}"/>
              </a:ext>
            </a:extLst>
          </p:cNvPr>
          <p:cNvCxnSpPr>
            <a:cxnSpLocks/>
          </p:cNvCxnSpPr>
          <p:nvPr/>
        </p:nvCxnSpPr>
        <p:spPr>
          <a:xfrm flipV="1">
            <a:off x="806174" y="507912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197EFFF-3E90-0672-A5F2-2FE7B092A5E3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D272C16-F0F1-7FA8-F7E4-F4F1684D2128}"/>
              </a:ext>
            </a:extLst>
          </p:cNvPr>
          <p:cNvCxnSpPr>
            <a:cxnSpLocks/>
          </p:cNvCxnSpPr>
          <p:nvPr/>
        </p:nvCxnSpPr>
        <p:spPr>
          <a:xfrm flipV="1">
            <a:off x="1166804" y="542410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12493CE-EA6F-C0DE-4B07-74916B0B59D5}"/>
              </a:ext>
            </a:extLst>
          </p:cNvPr>
          <p:cNvCxnSpPr>
            <a:cxnSpLocks/>
          </p:cNvCxnSpPr>
          <p:nvPr/>
        </p:nvCxnSpPr>
        <p:spPr>
          <a:xfrm flipV="1">
            <a:off x="2570314" y="358177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3803C3C-C3AB-21C3-2ED7-C6D9635BB6D9}"/>
              </a:ext>
            </a:extLst>
          </p:cNvPr>
          <p:cNvGrpSpPr>
            <a:grpSpLocks/>
          </p:cNvGrpSpPr>
          <p:nvPr/>
        </p:nvGrpSpPr>
        <p:grpSpPr bwMode="auto">
          <a:xfrm>
            <a:off x="1919531" y="351288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3398EEB-036B-B5DD-91B6-8D0630BD4B9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B0A7A17-A81B-EE7A-8989-BFE6BA722A6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B863CF3-B834-BE5D-AEE4-E177A08EB9AD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6996365-8B2F-7505-9B08-345FA4747D80}"/>
              </a:ext>
            </a:extLst>
          </p:cNvPr>
          <p:cNvSpPr txBox="1"/>
          <p:nvPr/>
        </p:nvSpPr>
        <p:spPr>
          <a:xfrm>
            <a:off x="710598" y="2615610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7D4B3BD-EF8E-7ED0-C509-705E6CA504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D6790CF-D8E8-E6EF-88F1-B4AA70A0F2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3041" y="2609174"/>
            <a:ext cx="7642625" cy="363800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flew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across the sky.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hovers beside Emile.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Scrambler sneaks through the shadows.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and Aimee work together.</a:t>
            </a:r>
          </a:p>
        </p:txBody>
      </p:sp>
    </p:spTree>
    <p:extLst>
      <p:ext uri="{BB962C8B-B14F-4D97-AF65-F5344CB8AC3E}">
        <p14:creationId xmlns:p14="http://schemas.microsoft.com/office/powerpoint/2010/main" val="53814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E4173F-F43F-C3E8-AA81-A304018A3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D58403E-FCE4-EB69-97CC-FC058017BC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0A7A56-F665-494F-A86C-1A0EEFFC1C75}"/>
              </a:ext>
            </a:extLst>
          </p:cNvPr>
          <p:cNvSpPr/>
          <p:nvPr/>
        </p:nvSpPr>
        <p:spPr>
          <a:xfrm>
            <a:off x="441848" y="1885492"/>
            <a:ext cx="11308304" cy="4794708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767E99-6662-C4F9-0DE9-4107A137C9FA}"/>
              </a:ext>
            </a:extLst>
          </p:cNvPr>
          <p:cNvSpPr txBox="1">
            <a:spLocks/>
          </p:cNvSpPr>
          <p:nvPr/>
        </p:nvSpPr>
        <p:spPr>
          <a:xfrm>
            <a:off x="644084" y="755942"/>
            <a:ext cx="10591800" cy="1641048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tense of each sentence from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 to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E44D93-2475-3D76-716C-282BCBD00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5" y="280434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844DFE0-1706-E816-9F20-CBFA8CF0CD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895" y="887849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62F7187-A11E-891C-5039-8F8DA99D9F8D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DDC391E-8411-7862-E7AE-604C535331FB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D96253-34EA-F07A-45FA-34D94209000A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CC93081-31A2-F1B4-A0E1-03A71308C7D4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F69409A-A0FA-11ED-A19D-022C3CC41EE6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569EF52-B3EB-72D2-42FB-AE0BDB766358}"/>
              </a:ext>
            </a:extLst>
          </p:cNvPr>
          <p:cNvSpPr/>
          <p:nvPr/>
        </p:nvSpPr>
        <p:spPr>
          <a:xfrm>
            <a:off x="1873063" y="455805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B77ED22-5C13-67F8-4CE4-B9B9D475622C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92D2FF4-D5A1-A47F-95DE-5BE020C0FF8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913450" y="332302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781A6F6-9815-D2B9-A29C-55CF5E8E39D0}"/>
              </a:ext>
            </a:extLst>
          </p:cNvPr>
          <p:cNvCxnSpPr/>
          <p:nvPr/>
        </p:nvCxnSpPr>
        <p:spPr>
          <a:xfrm>
            <a:off x="1920303" y="563233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DE70F49-6C46-FF23-A3FD-7A91DD8AE2C7}"/>
              </a:ext>
            </a:extLst>
          </p:cNvPr>
          <p:cNvCxnSpPr>
            <a:cxnSpLocks/>
          </p:cNvCxnSpPr>
          <p:nvPr/>
        </p:nvCxnSpPr>
        <p:spPr>
          <a:xfrm>
            <a:off x="2514665" y="542410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431DECC-437F-584B-FC88-B26089FFA491}"/>
              </a:ext>
            </a:extLst>
          </p:cNvPr>
          <p:cNvCxnSpPr>
            <a:cxnSpLocks/>
          </p:cNvCxnSpPr>
          <p:nvPr/>
        </p:nvCxnSpPr>
        <p:spPr>
          <a:xfrm>
            <a:off x="1191612" y="3540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51357A2-8B9D-4E75-CDC5-BE2A34488D26}"/>
              </a:ext>
            </a:extLst>
          </p:cNvPr>
          <p:cNvCxnSpPr>
            <a:cxnSpLocks/>
          </p:cNvCxnSpPr>
          <p:nvPr/>
        </p:nvCxnSpPr>
        <p:spPr>
          <a:xfrm>
            <a:off x="776407" y="403401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1C7C1F7-09C9-F17B-F55A-CA0242DC66A6}"/>
              </a:ext>
            </a:extLst>
          </p:cNvPr>
          <p:cNvCxnSpPr>
            <a:cxnSpLocks/>
          </p:cNvCxnSpPr>
          <p:nvPr/>
        </p:nvCxnSpPr>
        <p:spPr>
          <a:xfrm>
            <a:off x="2813081" y="506272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5599DE2-314C-3063-A763-27B342265B78}"/>
              </a:ext>
            </a:extLst>
          </p:cNvPr>
          <p:cNvCxnSpPr>
            <a:cxnSpLocks/>
          </p:cNvCxnSpPr>
          <p:nvPr/>
        </p:nvCxnSpPr>
        <p:spPr>
          <a:xfrm>
            <a:off x="2945425" y="459536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99FB72A-9AC0-1555-51B1-9A7A7F4F4F90}"/>
              </a:ext>
            </a:extLst>
          </p:cNvPr>
          <p:cNvCxnSpPr>
            <a:cxnSpLocks/>
          </p:cNvCxnSpPr>
          <p:nvPr/>
        </p:nvCxnSpPr>
        <p:spPr>
          <a:xfrm>
            <a:off x="646334" y="46169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F23C512-3861-4E6A-B8C2-33291858A68B}"/>
              </a:ext>
            </a:extLst>
          </p:cNvPr>
          <p:cNvCxnSpPr>
            <a:cxnSpLocks/>
          </p:cNvCxnSpPr>
          <p:nvPr/>
        </p:nvCxnSpPr>
        <p:spPr>
          <a:xfrm flipV="1">
            <a:off x="2866159" y="404806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53198C3-40FB-FA98-1761-3FE2941785E3}"/>
              </a:ext>
            </a:extLst>
          </p:cNvPr>
          <p:cNvCxnSpPr>
            <a:cxnSpLocks/>
          </p:cNvCxnSpPr>
          <p:nvPr/>
        </p:nvCxnSpPr>
        <p:spPr>
          <a:xfrm flipV="1">
            <a:off x="806174" y="507912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0B5860B-DE00-CC05-02B8-F5A61B785E47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82ABF57-E2DE-27FA-389E-9E506BCCDC1E}"/>
              </a:ext>
            </a:extLst>
          </p:cNvPr>
          <p:cNvCxnSpPr>
            <a:cxnSpLocks/>
          </p:cNvCxnSpPr>
          <p:nvPr/>
        </p:nvCxnSpPr>
        <p:spPr>
          <a:xfrm flipV="1">
            <a:off x="1166804" y="542410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F8D8C1F-440E-2F25-37B2-10063D96C191}"/>
              </a:ext>
            </a:extLst>
          </p:cNvPr>
          <p:cNvCxnSpPr>
            <a:cxnSpLocks/>
          </p:cNvCxnSpPr>
          <p:nvPr/>
        </p:nvCxnSpPr>
        <p:spPr>
          <a:xfrm flipV="1">
            <a:off x="2570314" y="358177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8735F5E-5029-707E-2726-9ECFB30F3AA8}"/>
              </a:ext>
            </a:extLst>
          </p:cNvPr>
          <p:cNvGrpSpPr>
            <a:grpSpLocks/>
          </p:cNvGrpSpPr>
          <p:nvPr/>
        </p:nvGrpSpPr>
        <p:grpSpPr bwMode="auto">
          <a:xfrm>
            <a:off x="1919531" y="351288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454FC4F-621E-2F30-7FB6-41179F760FA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F29FBD0-9823-0359-3266-2A407FCD42FF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93D5110-4C04-AA01-EB10-6134A4FDEFAB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D31F6F-B11C-23CA-1A96-0DB0FE9A833E}"/>
              </a:ext>
            </a:extLst>
          </p:cNvPr>
          <p:cNvSpPr txBox="1"/>
          <p:nvPr/>
        </p:nvSpPr>
        <p:spPr>
          <a:xfrm>
            <a:off x="710598" y="2615610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875CE62-50A3-235D-5D0F-BCAB6DA803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5F2A25A-35C3-3D5F-E588-F938462FF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3041" y="2609174"/>
            <a:ext cx="7642625" cy="363800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flew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across the sky.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hovered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beside Emile.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Scrambler sneaks through the shadows.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and Aimee work together.</a:t>
            </a:r>
          </a:p>
        </p:txBody>
      </p:sp>
    </p:spTree>
    <p:extLst>
      <p:ext uri="{BB962C8B-B14F-4D97-AF65-F5344CB8AC3E}">
        <p14:creationId xmlns:p14="http://schemas.microsoft.com/office/powerpoint/2010/main" val="278479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9EA8E-03FF-E0D6-1439-BB7427E34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B786E83-D4BB-E756-6CFE-6A5AAB96BA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1C5564F-99A8-A947-7042-312AE3937025}"/>
              </a:ext>
            </a:extLst>
          </p:cNvPr>
          <p:cNvSpPr/>
          <p:nvPr/>
        </p:nvSpPr>
        <p:spPr>
          <a:xfrm>
            <a:off x="441848" y="1885492"/>
            <a:ext cx="11308304" cy="4794708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F8184D5-FC15-A9D9-79DD-B4A48AFD9B01}"/>
              </a:ext>
            </a:extLst>
          </p:cNvPr>
          <p:cNvSpPr txBox="1">
            <a:spLocks/>
          </p:cNvSpPr>
          <p:nvPr/>
        </p:nvSpPr>
        <p:spPr>
          <a:xfrm>
            <a:off x="644084" y="755942"/>
            <a:ext cx="10591800" cy="1641048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tense of each sentence from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 to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E6F4871-3701-0587-A554-CD039CA82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5" y="280434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C05410B-62E7-6BEA-0525-0042C94091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895" y="887849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8B02093-61B8-8AFB-A9C3-63968628B8F1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42222DD-9925-EA08-CA5B-5D8DD36B90C2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933AC9-B61D-A7A3-DBEF-09C2789C32AD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680F9F9-9144-E84F-BA61-9820E3CC658A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D3735A45-3982-CBC0-D56B-6ABF59F087B3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976046C-82F8-4A0F-5524-BECCCE017A49}"/>
              </a:ext>
            </a:extLst>
          </p:cNvPr>
          <p:cNvSpPr/>
          <p:nvPr/>
        </p:nvSpPr>
        <p:spPr>
          <a:xfrm>
            <a:off x="1873063" y="455805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321A968-F131-9DE9-A827-C0CBD06C54BF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EA2CC3B-69F3-D0EA-AB07-4BF34F22676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913450" y="332302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2E0C3CC-55F4-F715-3BF6-10814068B2CB}"/>
              </a:ext>
            </a:extLst>
          </p:cNvPr>
          <p:cNvCxnSpPr/>
          <p:nvPr/>
        </p:nvCxnSpPr>
        <p:spPr>
          <a:xfrm>
            <a:off x="1920303" y="563233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9215890-4974-3749-7AA5-B47ADBFED460}"/>
              </a:ext>
            </a:extLst>
          </p:cNvPr>
          <p:cNvCxnSpPr>
            <a:cxnSpLocks/>
          </p:cNvCxnSpPr>
          <p:nvPr/>
        </p:nvCxnSpPr>
        <p:spPr>
          <a:xfrm>
            <a:off x="2514665" y="542410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18E14F-5E7F-5CBB-0898-0264A7013437}"/>
              </a:ext>
            </a:extLst>
          </p:cNvPr>
          <p:cNvCxnSpPr>
            <a:cxnSpLocks/>
          </p:cNvCxnSpPr>
          <p:nvPr/>
        </p:nvCxnSpPr>
        <p:spPr>
          <a:xfrm>
            <a:off x="1191612" y="3540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2924DD3-36A6-77BD-C999-82F94FAC5A92}"/>
              </a:ext>
            </a:extLst>
          </p:cNvPr>
          <p:cNvCxnSpPr>
            <a:cxnSpLocks/>
          </p:cNvCxnSpPr>
          <p:nvPr/>
        </p:nvCxnSpPr>
        <p:spPr>
          <a:xfrm>
            <a:off x="776407" y="403401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943E512-2120-B9E9-E801-1752F2FC62A1}"/>
              </a:ext>
            </a:extLst>
          </p:cNvPr>
          <p:cNvCxnSpPr>
            <a:cxnSpLocks/>
          </p:cNvCxnSpPr>
          <p:nvPr/>
        </p:nvCxnSpPr>
        <p:spPr>
          <a:xfrm>
            <a:off x="2813081" y="506272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C5DF180-E429-CC99-F51F-3E130652EBCF}"/>
              </a:ext>
            </a:extLst>
          </p:cNvPr>
          <p:cNvCxnSpPr>
            <a:cxnSpLocks/>
          </p:cNvCxnSpPr>
          <p:nvPr/>
        </p:nvCxnSpPr>
        <p:spPr>
          <a:xfrm>
            <a:off x="2945425" y="459536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EE613B8-07D3-631B-5F4D-DF0EA8DC3D90}"/>
              </a:ext>
            </a:extLst>
          </p:cNvPr>
          <p:cNvCxnSpPr>
            <a:cxnSpLocks/>
          </p:cNvCxnSpPr>
          <p:nvPr/>
        </p:nvCxnSpPr>
        <p:spPr>
          <a:xfrm>
            <a:off x="646334" y="46169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E04C1FC-ADDE-8027-18B0-0BFE3BFAC8B8}"/>
              </a:ext>
            </a:extLst>
          </p:cNvPr>
          <p:cNvCxnSpPr>
            <a:cxnSpLocks/>
          </p:cNvCxnSpPr>
          <p:nvPr/>
        </p:nvCxnSpPr>
        <p:spPr>
          <a:xfrm flipV="1">
            <a:off x="2866159" y="404806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18AA3DC-7AB3-72DB-EF98-31A8011168FD}"/>
              </a:ext>
            </a:extLst>
          </p:cNvPr>
          <p:cNvCxnSpPr>
            <a:cxnSpLocks/>
          </p:cNvCxnSpPr>
          <p:nvPr/>
        </p:nvCxnSpPr>
        <p:spPr>
          <a:xfrm flipV="1">
            <a:off x="806174" y="507912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12D3F02-5152-E713-02E4-477C749BC8FA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9898817-660A-9CFD-1E6B-ADA79E852E32}"/>
              </a:ext>
            </a:extLst>
          </p:cNvPr>
          <p:cNvCxnSpPr>
            <a:cxnSpLocks/>
          </p:cNvCxnSpPr>
          <p:nvPr/>
        </p:nvCxnSpPr>
        <p:spPr>
          <a:xfrm flipV="1">
            <a:off x="1166804" y="542410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8BCD4BB-693C-FB6F-3B67-9555E26BA6FC}"/>
              </a:ext>
            </a:extLst>
          </p:cNvPr>
          <p:cNvCxnSpPr>
            <a:cxnSpLocks/>
          </p:cNvCxnSpPr>
          <p:nvPr/>
        </p:nvCxnSpPr>
        <p:spPr>
          <a:xfrm flipV="1">
            <a:off x="2570314" y="358177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361EF5D-DD59-BDCB-D11D-2D4CE94C6745}"/>
              </a:ext>
            </a:extLst>
          </p:cNvPr>
          <p:cNvGrpSpPr>
            <a:grpSpLocks/>
          </p:cNvGrpSpPr>
          <p:nvPr/>
        </p:nvGrpSpPr>
        <p:grpSpPr bwMode="auto">
          <a:xfrm>
            <a:off x="1919531" y="351288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9A991C6-06FE-CB57-EB03-AA7E4350880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3F9F83F-BC72-EEF2-D740-900EA58DCA6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A31F80E-CE1C-A764-D502-D63E739E2446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CAC36CC-EA93-4DA6-EC2D-09D43081ACDF}"/>
              </a:ext>
            </a:extLst>
          </p:cNvPr>
          <p:cNvSpPr txBox="1"/>
          <p:nvPr/>
        </p:nvSpPr>
        <p:spPr>
          <a:xfrm>
            <a:off x="710598" y="2615610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09C84D9-21DA-A42D-9A51-3EC6D925A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20A2E72-2CB6-5C2F-9C25-4C35A2E05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3041" y="2609174"/>
            <a:ext cx="7642625" cy="363800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flew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across the sky.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hovered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beside Emile.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Scrambler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sneaked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through the shadows.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and Aimee work together.</a:t>
            </a:r>
          </a:p>
        </p:txBody>
      </p:sp>
    </p:spTree>
    <p:extLst>
      <p:ext uri="{BB962C8B-B14F-4D97-AF65-F5344CB8AC3E}">
        <p14:creationId xmlns:p14="http://schemas.microsoft.com/office/powerpoint/2010/main" val="390525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372DA9-2B18-C952-07E1-DD63E396BF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24BBBE0-57FB-6AF4-569F-5089FC50E7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D54B8BA-B55C-0D87-AF6D-8CE3A076DB46}"/>
              </a:ext>
            </a:extLst>
          </p:cNvPr>
          <p:cNvSpPr/>
          <p:nvPr/>
        </p:nvSpPr>
        <p:spPr>
          <a:xfrm>
            <a:off x="441848" y="1885492"/>
            <a:ext cx="11308304" cy="4794708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3FE5CC8-FC2E-EBB9-73A7-95EB250809A6}"/>
              </a:ext>
            </a:extLst>
          </p:cNvPr>
          <p:cNvSpPr txBox="1">
            <a:spLocks/>
          </p:cNvSpPr>
          <p:nvPr/>
        </p:nvSpPr>
        <p:spPr>
          <a:xfrm>
            <a:off x="644084" y="755942"/>
            <a:ext cx="10591800" cy="1641048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tense of each sentence from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 to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480DB96-EAAE-02B3-B341-F74140EAA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5" y="280434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49B15FE-B0BE-7194-7C65-C70C59D430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895" y="887849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0F645C44-EB23-CEA0-B845-17537EFC5116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DAF37D0-A9A3-8C1B-A03E-9B5F2A3C01FA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F9FD71-CAE6-F075-EE08-B6CF6CAC0E17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16B161D-BE71-A29D-50BF-12471FCD5CE0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C663F3B-F71E-E43D-4747-AD938391D9CF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519BBC9-FD90-05BC-2FBA-3A4E84D0F9F8}"/>
              </a:ext>
            </a:extLst>
          </p:cNvPr>
          <p:cNvSpPr/>
          <p:nvPr/>
        </p:nvSpPr>
        <p:spPr>
          <a:xfrm>
            <a:off x="1873063" y="455805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C85F269-FD77-DA06-0BFB-BC3113524058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CE7B444-E41C-3BDE-DC09-9890491745E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913450" y="332302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3865753-EB38-DEF4-DC7E-8B947BF81A87}"/>
              </a:ext>
            </a:extLst>
          </p:cNvPr>
          <p:cNvCxnSpPr/>
          <p:nvPr/>
        </p:nvCxnSpPr>
        <p:spPr>
          <a:xfrm>
            <a:off x="1920303" y="563233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8DBF3D7-5354-7B5E-F47E-39BD20043E9B}"/>
              </a:ext>
            </a:extLst>
          </p:cNvPr>
          <p:cNvCxnSpPr>
            <a:cxnSpLocks/>
          </p:cNvCxnSpPr>
          <p:nvPr/>
        </p:nvCxnSpPr>
        <p:spPr>
          <a:xfrm>
            <a:off x="2514665" y="542410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97A2FBD-7C1D-A3F1-8437-A3F862D9333B}"/>
              </a:ext>
            </a:extLst>
          </p:cNvPr>
          <p:cNvCxnSpPr>
            <a:cxnSpLocks/>
          </p:cNvCxnSpPr>
          <p:nvPr/>
        </p:nvCxnSpPr>
        <p:spPr>
          <a:xfrm>
            <a:off x="1191612" y="3540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7844845-8B11-EC97-5DAC-7981D9F54FD9}"/>
              </a:ext>
            </a:extLst>
          </p:cNvPr>
          <p:cNvCxnSpPr>
            <a:cxnSpLocks/>
          </p:cNvCxnSpPr>
          <p:nvPr/>
        </p:nvCxnSpPr>
        <p:spPr>
          <a:xfrm>
            <a:off x="776407" y="403401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64367C2-751D-8EA9-8E32-F30CCD987939}"/>
              </a:ext>
            </a:extLst>
          </p:cNvPr>
          <p:cNvCxnSpPr>
            <a:cxnSpLocks/>
          </p:cNvCxnSpPr>
          <p:nvPr/>
        </p:nvCxnSpPr>
        <p:spPr>
          <a:xfrm>
            <a:off x="2813081" y="506272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AB60990-3D5B-B189-EE69-A6E5CAC1D85D}"/>
              </a:ext>
            </a:extLst>
          </p:cNvPr>
          <p:cNvCxnSpPr>
            <a:cxnSpLocks/>
          </p:cNvCxnSpPr>
          <p:nvPr/>
        </p:nvCxnSpPr>
        <p:spPr>
          <a:xfrm>
            <a:off x="2945425" y="459536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664EDEA-3D9F-A4F8-8387-4BABCFF701E5}"/>
              </a:ext>
            </a:extLst>
          </p:cNvPr>
          <p:cNvCxnSpPr>
            <a:cxnSpLocks/>
          </p:cNvCxnSpPr>
          <p:nvPr/>
        </p:nvCxnSpPr>
        <p:spPr>
          <a:xfrm>
            <a:off x="646334" y="46169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72CC469-AE70-72F5-4140-88707A697DFD}"/>
              </a:ext>
            </a:extLst>
          </p:cNvPr>
          <p:cNvCxnSpPr>
            <a:cxnSpLocks/>
          </p:cNvCxnSpPr>
          <p:nvPr/>
        </p:nvCxnSpPr>
        <p:spPr>
          <a:xfrm flipV="1">
            <a:off x="2866159" y="404806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AD25D98-DFC7-0E59-E2E8-AA878729A352}"/>
              </a:ext>
            </a:extLst>
          </p:cNvPr>
          <p:cNvCxnSpPr>
            <a:cxnSpLocks/>
          </p:cNvCxnSpPr>
          <p:nvPr/>
        </p:nvCxnSpPr>
        <p:spPr>
          <a:xfrm flipV="1">
            <a:off x="806174" y="507912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D95C6DB-B956-0EFF-7510-32806A96C46B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05C741F-CAB5-6E43-44E8-D00A1F80AE4D}"/>
              </a:ext>
            </a:extLst>
          </p:cNvPr>
          <p:cNvCxnSpPr>
            <a:cxnSpLocks/>
          </p:cNvCxnSpPr>
          <p:nvPr/>
        </p:nvCxnSpPr>
        <p:spPr>
          <a:xfrm flipV="1">
            <a:off x="1166804" y="542410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A4E9EC4-6110-EF31-D96F-D035B556A312}"/>
              </a:ext>
            </a:extLst>
          </p:cNvPr>
          <p:cNvCxnSpPr>
            <a:cxnSpLocks/>
          </p:cNvCxnSpPr>
          <p:nvPr/>
        </p:nvCxnSpPr>
        <p:spPr>
          <a:xfrm flipV="1">
            <a:off x="2570314" y="358177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819EC74-1F20-1CCC-BC3B-DF8A12C93C68}"/>
              </a:ext>
            </a:extLst>
          </p:cNvPr>
          <p:cNvGrpSpPr>
            <a:grpSpLocks/>
          </p:cNvGrpSpPr>
          <p:nvPr/>
        </p:nvGrpSpPr>
        <p:grpSpPr bwMode="auto">
          <a:xfrm>
            <a:off x="1919531" y="351288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250E820-2597-4481-A203-D20204064DD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E8EAE94-A6D1-5AE1-8772-88FE30E473B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ED4C381-2FC7-4BD2-EF08-9BB1C05DA47A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49CB650-B151-4A78-EE72-190D46F2BB3A}"/>
              </a:ext>
            </a:extLst>
          </p:cNvPr>
          <p:cNvSpPr txBox="1"/>
          <p:nvPr/>
        </p:nvSpPr>
        <p:spPr>
          <a:xfrm>
            <a:off x="710598" y="2615610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0036103-04FB-AC6C-7DB7-7454FD7C72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047E26E-0A8C-A25F-F201-4111175B2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3041" y="2609174"/>
            <a:ext cx="7642625" cy="363800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flew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across the sky.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hovered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beside Emile.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Scrambler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sneaked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through the shadows.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and Aimee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worked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together.</a:t>
            </a:r>
          </a:p>
        </p:txBody>
      </p:sp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1E2E420-BC99-8BD1-38F0-FBEFD95B3320}"/>
              </a:ext>
            </a:extLst>
          </p:cNvPr>
          <p:cNvSpPr/>
          <p:nvPr/>
        </p:nvSpPr>
        <p:spPr>
          <a:xfrm>
            <a:off x="8548895" y="6187557"/>
            <a:ext cx="3492065" cy="581543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85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A408FB-DEBF-F759-65C9-D4E9C411EA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FDD57E7-C069-4305-C7C0-89B9205862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416257-FE5F-C525-7143-A5BFAF0051C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C92FB2-F009-94D6-1FF4-851BA805C15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45A23A-E89B-E3FB-0362-B2353F6497F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0E7971E-356F-EAF7-15AD-A5FA8E29184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070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26716-C7F3-9DE2-11EC-9B0CF10A4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6C8C6D6-6866-85A7-F54A-3DF06DE2D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FF901C-E7D2-F9A7-E813-775976AB1A9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322D930-1D08-8B46-E62A-A55A64AC4A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6703E4C-EED8-9295-EBBA-8C436C37DCD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16E78B-BCE8-EE3A-C92A-C62E518C765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761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86F10-D119-4276-A60F-F21A621DF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7E0326-1D6F-3CC0-6198-86A4A3ADC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38321E-BAD7-A4BB-6474-59196350CA7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3EF5D8-9C47-7494-8805-3E9B9B03E26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267C5A-C853-8AB6-5E43-536CB69A008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195BBC7-C389-EB7C-37E6-6493D5EE5F1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9808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7AB07-866D-D1A3-D3B1-809DAD072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85073C8-CDBC-2211-F6E0-ABEE5DEBC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AED12E-624F-6942-9011-8D98CAEED0F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D28A7E-9572-0942-BCA9-278C472B51E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7D9CEF-C6BE-C9CB-95DD-43178EDD426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4A9FD6-1239-66A9-225B-45CF5D765F5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8866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2903</Words>
  <Application>Microsoft Office PowerPoint</Application>
  <PresentationFormat>Widescreen</PresentationFormat>
  <Paragraphs>460</Paragraphs>
  <Slides>57</Slides>
  <Notes>5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Verb Tenses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2025-12-22T09:54:48Z</dcterms:modified>
</cp:coreProperties>
</file>